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debut" id="{368E0AFD-337B-4CF0-8976-54B58C210726}">
          <p14:sldIdLst>
            <p14:sldId id="256"/>
            <p14:sldId id="257"/>
            <p14:sldId id="258"/>
            <p14:sldId id="259"/>
          </p14:sldIdLst>
        </p14:section>
        <p14:section name="Failles courantes" id="{9BE8D0D9-83C2-4D8B-B607-04E341171F8C}">
          <p14:sldIdLst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2764-AA2F-4A06-8064-0BD9918AC880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F33F-F6DD-40BF-B8FE-BA609E7289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41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a/vectors/krydse-slette-fjern-annullere-29650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606942/compiling-java-file-using-javac-gives-cannot-find-symbol-err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ybert.net/vcs/viewing-all-changes-to-a-java-method-using-git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rab-png/download/934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lorc/screen-impac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97032" y="1404405"/>
            <a:ext cx="3124200" cy="3124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080743">
            <a:off x="7099293" y="3095610"/>
            <a:ext cx="1733980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0B3626-15F8-DC3C-0E03-C8FCF8287DAD}"/>
              </a:ext>
            </a:extLst>
          </p:cNvPr>
          <p:cNvSpPr txBox="1"/>
          <p:nvPr/>
        </p:nvSpPr>
        <p:spPr>
          <a:xfrm>
            <a:off x="2809494" y="2578608"/>
            <a:ext cx="65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 ! \ DIAPO A SUPPRIMER POUR LA PRESENTATION / ! \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Finir</a:t>
            </a:r>
            <a:r>
              <a:rPr lang="en-US" dirty="0"/>
              <a:t> de lire </a:t>
            </a:r>
            <a:r>
              <a:rPr lang="en-US" dirty="0" err="1"/>
              <a:t>l’introduction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fait</a:t>
            </a:r>
            <a:endParaRPr lang="fr-FR" dirty="0"/>
          </a:p>
        </p:txBody>
      </p:sp>
      <p:pic>
        <p:nvPicPr>
          <p:cNvPr id="8" name="Image 7" descr="Une image contenant symbole, Graphique, créativité&#10;&#10;Description générée automatiquement">
            <a:extLst>
              <a:ext uri="{FF2B5EF4-FFF2-40B4-BE49-F238E27FC236}">
                <a16:creationId xmlns:a16="http://schemas.microsoft.com/office/drawing/2014/main" id="{8056FA68-750C-0802-5601-5A94CBB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6280" y="3704253"/>
            <a:ext cx="2051015" cy="13929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942284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9620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Débogage et diagnostic des problèmes</a:t>
            </a:r>
          </a:p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Sécurité</a:t>
            </a:r>
          </a:p>
        </p:txBody>
      </p:sp>
      <p:pic>
        <p:nvPicPr>
          <p:cNvPr id="7" name="Image 6" descr="Une image contenant texte, capture d’écran, logiciel, ordinateur">
            <a:extLst>
              <a:ext uri="{FF2B5EF4-FFF2-40B4-BE49-F238E27FC236}">
                <a16:creationId xmlns:a16="http://schemas.microsoft.com/office/drawing/2014/main" id="{AE3E37E8-6A1D-F4DA-69D7-BF814DBA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2305">
            <a:off x="5971538" y="2831235"/>
            <a:ext cx="4684654" cy="2366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 15" descr="Une image contenant texte, capture d’écran, Police">
            <a:extLst>
              <a:ext uri="{FF2B5EF4-FFF2-40B4-BE49-F238E27FC236}">
                <a16:creationId xmlns:a16="http://schemas.microsoft.com/office/drawing/2014/main" id="{5BE5000E-25F4-EE02-5BC2-480680CA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402763">
            <a:off x="1370967" y="3631089"/>
            <a:ext cx="3979164" cy="27127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50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283E2B-60D4-D54A-7BA0-ADB39BB4A0E6}"/>
              </a:ext>
            </a:extLst>
          </p:cNvPr>
          <p:cNvSpPr txBox="1"/>
          <p:nvPr/>
        </p:nvSpPr>
        <p:spPr>
          <a:xfrm>
            <a:off x="8165592" y="2773369"/>
            <a:ext cx="25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Aucune</a:t>
            </a:r>
            <a:r>
              <a:rPr lang="en-US" b="1" dirty="0"/>
              <a:t> image </a:t>
            </a:r>
            <a:r>
              <a:rPr lang="en-US" b="1" dirty="0" err="1"/>
              <a:t>correspondante</a:t>
            </a:r>
            <a:r>
              <a:rPr lang="en-US" b="1" dirty="0"/>
              <a:t>, d</a:t>
            </a:r>
            <a:r>
              <a:rPr lang="fr-FR" b="1" dirty="0" err="1"/>
              <a:t>ésolé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  <a:endParaRPr lang="fr-FR" b="1" dirty="0"/>
          </a:p>
        </p:txBody>
      </p:sp>
      <p:pic>
        <p:nvPicPr>
          <p:cNvPr id="6" name="Image 5" descr="Une image contenant lunettes, clipart, dessin humoristique&#10;&#10;Description générée automatiquement">
            <a:extLst>
              <a:ext uri="{FF2B5EF4-FFF2-40B4-BE49-F238E27FC236}">
                <a16:creationId xmlns:a16="http://schemas.microsoft.com/office/drawing/2014/main" id="{556D38B2-1875-96DA-2AC8-CA8B3EE8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413907">
            <a:off x="619085" y="4243624"/>
            <a:ext cx="1926565" cy="192656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0762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connexions, échecs de connexion ou de transactions sensibles ne sont pas journalisées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alertes ou les erreurs ne font l’objet que de journalisations insuffisantes ou peu claires, s’ils en font l’objet tout court.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d’API et d’application ne sont pas contrôlés pour déceler des activités suspectes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ne sont stockés qu’en local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n’y a pas de seuil ou un seuil inefficace d’alerte ni de remontée d’information pour y répondre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8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0CAB4E-F24F-D32E-C985-FFE719758D3A}"/>
              </a:ext>
            </a:extLst>
          </p:cNvPr>
          <p:cNvSpPr txBox="1"/>
          <p:nvPr/>
        </p:nvSpPr>
        <p:spPr>
          <a:xfrm>
            <a:off x="1225296" y="2340864"/>
            <a:ext cx="10052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mauvaise journalisation 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ê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d’identifier une attaque en temps réel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erreur non g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pourr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remonter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 client, et donner des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sur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l’infrastructure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Difficulté de dé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boguage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 de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maintenance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F61537C-BC13-AE75-6BDB-FC16DA01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94590">
            <a:off x="8814816" y="541015"/>
            <a:ext cx="1475232" cy="14752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8" name="Picture 4" descr="node.js - Error in using NodeJs API for searching data in mysql query -  Stack Overflow">
            <a:extLst>
              <a:ext uri="{FF2B5EF4-FFF2-40B4-BE49-F238E27FC236}">
                <a16:creationId xmlns:a16="http://schemas.microsoft.com/office/drawing/2014/main" id="{0BCB7BEA-93EE-634F-A764-258B14B7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021">
            <a:off x="5093207" y="3866582"/>
            <a:ext cx="5550980" cy="166324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3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</p:txBody>
      </p:sp>
    </p:spTree>
    <p:extLst>
      <p:ext uri="{BB962C8B-B14F-4D97-AF65-F5344CB8AC3E}">
        <p14:creationId xmlns:p14="http://schemas.microsoft.com/office/powerpoint/2010/main" val="35220105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</TotalTime>
  <Words>349</Words>
  <Application>Microsoft Office PowerPoint</Application>
  <PresentationFormat>Grand écran</PresentationFormat>
  <Paragraphs>48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Symbol</vt:lpstr>
      <vt:lpstr>Trebuchet MS</vt:lpstr>
      <vt:lpstr>Wingdings</vt:lpstr>
      <vt:lpstr>Ronds dans l’eau</vt:lpstr>
      <vt:lpstr>Sécurité des logs, des journaux et de la gestion des erreurs</vt:lpstr>
      <vt:lpstr>Table des matières</vt:lpstr>
      <vt:lpstr>QU’est ce que c’est </vt:lpstr>
      <vt:lpstr>Présentation PowerPoint</vt:lpstr>
      <vt:lpstr>Importance des logs dans un système</vt:lpstr>
      <vt:lpstr>Importance des logs dans un système</vt:lpstr>
      <vt:lpstr>Quelles sont les failles les plus courantes</vt:lpstr>
      <vt:lpstr>Quels sont les impacts</vt:lpstr>
      <vt:lpstr>Quels sont les impacts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47</cp:revision>
  <dcterms:created xsi:type="dcterms:W3CDTF">2024-04-03T15:09:28Z</dcterms:created>
  <dcterms:modified xsi:type="dcterms:W3CDTF">2024-04-05T14:11:35Z</dcterms:modified>
</cp:coreProperties>
</file>